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57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7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0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99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21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4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505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80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990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2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43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493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EDCAA-9167-48D0-AD67-7481745617E6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9287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Chef Career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883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Being A Chef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hospitality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lot of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factors makes students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majoring the field of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hospitality as chef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gain experience in the same area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offered in the field of hospitality prepares the student to manage other acts that are within the same niche and a system wide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basis as chef professional.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areas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calls for the skilled person in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field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hospitality for a chef student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the hotels, Tourism and Travel services, Meeting and Events and even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casino.</a:t>
            </a:r>
          </a:p>
          <a:p>
            <a:pPr marL="0" indent="0">
              <a:buNone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tudent pursuing chef career in hospitality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units in the courses that are relevant in the employee’s labor relations, resort and operations and the management of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events.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456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495208" cy="922762"/>
          </a:xfrm>
        </p:spPr>
        <p:txBody>
          <a:bodyPr>
            <a:no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of the Hospitality skills to the student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9707"/>
            <a:ext cx="10515600" cy="5338292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skills that student gained in the field are quite essential in this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major.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will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closely with the people whose complaints must be meet at all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a chef,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potential to deal with the arising problems that are popping up every day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get exposure to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opportunity to create a lot of the impact in different occupations.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wants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further his or her career in the area of hospitality,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he/she widens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range of jobs and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opportunity in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field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field of hospitality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chef student also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avails an opportunity for one to run his or her own industry from the scratch until it becomes successful.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growth of the economy across the globe that is contributed by the sector of hospitality is quite substantial especially in the sector of Travel and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Tourism.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724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1399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 Requirement for a Student to Excel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Hospitality As a chef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6524"/>
            <a:ext cx="10515600" cy="5398125"/>
          </a:xfrm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one to capitalize much in the field of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hospitality as chef,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or she has to increase the depth through the level of the education in hospitality that are offered in various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institution.</a:t>
            </a:r>
          </a:p>
          <a:p>
            <a:pPr>
              <a:lnSpc>
                <a:spcPct val="170000"/>
              </a:lnSpc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 have an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 of offering services in different field that are demanding the skilled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chef personnel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hospitality such as: Airline and Railway Travel, Cruise Company, Theme park and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rest.</a:t>
            </a:r>
          </a:p>
          <a:p>
            <a:pPr>
              <a:lnSpc>
                <a:spcPct val="170000"/>
              </a:lnSpc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Chef student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field of hospitality and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can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decision to work with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hotels or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venture in other different paths of careers outside the primary services that are offering in their main office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duties.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665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3037"/>
            <a:ext cx="10515600" cy="522392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 are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numbers of employment opportunities that are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for chefs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depending on the level of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 in the field of Hospitality.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skilled chef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experts in the area of hospitality opt to specialize in the area that they are well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comfortable.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52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84855"/>
          </a:xfrm>
        </p:spPr>
        <p:txBody>
          <a:bodyPr>
            <a:no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Work Experience to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Chef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56068"/>
            <a:ext cx="10515600" cy="580193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urrent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trends across the globe,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makes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chef student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gain work experience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successful in the field of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hospitality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purpose of making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chef students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 through all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required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field of hospitality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shapes the student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 conversant with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modern ways of handle challenges with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competence and professionalism.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Chef 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tudents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field of Hospitality build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foundation of experience through the internships in different relevant industries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Hospitality programs subject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chef student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updated and the rigorous course thus exposing them to the practical skills that are essential in their work places. </a:t>
            </a:r>
          </a:p>
          <a:p>
            <a:pPr>
              <a:lnSpc>
                <a:spcPct val="150000"/>
              </a:lnSpc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954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			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9251"/>
            <a:ext cx="10515600" cy="560874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Chef students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gain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field of hospitality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and helps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effect the work experience in the current world in terms professionalism in the services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provision.</a:t>
            </a:r>
          </a:p>
          <a:p>
            <a:pPr algn="just">
              <a:lnSpc>
                <a:spcPct val="150000"/>
              </a:lnSpc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education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field of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hospitality for chef students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fills the void and avails the needed information that supplements the knowledge of the students on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perception.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254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619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Chef Career Name Institutional Affiliation Date</vt:lpstr>
      <vt:lpstr>    Benefits of Being A Chef in hospitality </vt:lpstr>
      <vt:lpstr>Important of the Hospitality skills to the student</vt:lpstr>
      <vt:lpstr>Basic Requirement for a Student to Excel in Hospitality As a chef</vt:lpstr>
      <vt:lpstr>PowerPoint Presentation</vt:lpstr>
      <vt:lpstr>Benefits of Work Experience to Chef</vt:lpstr>
      <vt:lpstr>    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taifa</cp:lastModifiedBy>
  <cp:revision>69</cp:revision>
  <dcterms:created xsi:type="dcterms:W3CDTF">2017-10-04T10:59:21Z</dcterms:created>
  <dcterms:modified xsi:type="dcterms:W3CDTF">2017-10-13T04:06:22Z</dcterms:modified>
</cp:coreProperties>
</file>